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4AB6A-5EC0-485D-A7E6-9CF738D149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481FB0-C25E-47D0-9FF4-549C9717F6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78DCF-7905-4F99-8955-5A7DEECF9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AE717-B0BA-4532-BB99-CD2DB6188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D9D8C-3C6E-4743-B8E2-9F74AF32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4351E-855E-402E-B4A2-14356D980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272D28-1512-496A-8C77-D35854F58C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C897D-E9A9-4D24-890C-DCE2102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B5FA3-9489-44BF-8F7E-5C1242678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CBE67-34B1-456D-8755-8300736B7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7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4AE35E-856B-49E3-9604-7F7264661D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C73CA3-F908-4E08-A5DD-3F02DE1C8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E2662-4AD8-4B81-9894-CB518771B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48EDF-E006-41FA-85E9-C214E654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8B53F-CDDF-46F5-8420-AB313F3D3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32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EC2C-E733-4378-97C0-537837A08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4BACD-DF39-4A71-A2FB-0A47CA70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C4C21-F7F3-4DD7-AA01-9CA5BA5AC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EE1C6-BFD9-4FBE-BA83-67DB2F0AC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BFE0D-2585-45A6-B66C-8AC0136F8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4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87AD5-1089-4DAB-87CE-2BA90689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24DCC-5D12-4D0B-986E-2CBC420D50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65E0E-AD8B-4789-87FB-54657118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B87E3-4254-4D20-8E2A-BD6E07F2E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A827B-1270-4391-A4FA-AAE06EF05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09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DD5DE-EF60-43D7-B54F-D1AB194AB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4DACE-65B0-4C40-A4C6-8A21228B1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8255E3-8855-4264-92D3-D44E8AB57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61512A-03DE-4828-BD3D-313F1595B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50A47F-13D7-4E4B-8A64-B73E1A63B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D74AFE-CDF4-47EC-8292-CCF6C442F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458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72332-9B97-412A-9DC9-3E977CFA3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8A111B-1D21-48CF-BE8E-79A0C807E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FCDEB-049C-45FE-B5E7-3D2BE790C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6179A-15EF-4E52-855B-66366EFC5E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F79D47-9710-4E58-8FFC-8CC6240335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EDE924-66B9-4388-9328-7417C52F6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7A1986-E468-45FF-9433-1A56FCE88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95CCB7-DDF4-4C42-9268-C9DC26BA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80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4951E-093E-48E6-A504-2533AC87A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5272FF-2207-4E0E-BF88-69E3A822F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2DDAED-FEC8-4B39-83BC-55277D10A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FA77FA-4E40-482C-B8DC-A41F9919E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3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840D2E-D612-43A0-9A57-E3E04215E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9CACF-B8D1-4B74-86ED-E36990704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F0F11-EB03-49C1-AE22-ED88BE91C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06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48E10-9EE4-4E0B-8809-872553104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8865-5BEC-4BB8-9F66-6F43A535C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A66BB0-48F6-40F0-8C23-93998F410F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4E8DC-FD0E-45D3-B8D2-01CD923A2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8641DB-AAEF-41F1-91B4-95FF94BB1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B5DD1-BD23-4216-AA78-26448A6EF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946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E391E-0261-4F7D-B294-53164B673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9CAF4E-AD92-4E46-9F4B-D92F2227BF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431E6B-F03C-47E8-BCC5-B02D6E990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CDBC4-6185-466B-A68C-7CBEC10FC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AA0F92-143C-42EE-82A9-874F614C8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4E33F-DA68-4AE5-804F-25F82854A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7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1E5B49-49A0-4D3F-9F15-F902A5030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FF59D6-EB5D-4A1D-8B06-10A5321EF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83B78-59BA-4243-AF15-86FB7F38F5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8D669-333E-401E-9A48-62A2C477C25C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F6F7A-5A28-4DB5-94D0-7E7E015A92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D02F5-069F-46CB-B02D-0BCF9C55F1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5F397-FC5C-438B-8AEF-3CCD8EEA8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9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0FFCE8-DA7F-48D8-8943-5181E9AB2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280" y="828095"/>
            <a:ext cx="6429375" cy="520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208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Kristen Kramer</dc:creator>
  <cp:lastModifiedBy>Kristen Kramer</cp:lastModifiedBy>
  <cp:revision>1</cp:revision>
  <dcterms:created xsi:type="dcterms:W3CDTF">2020-10-20T15:43:49Z</dcterms:created>
  <dcterms:modified xsi:type="dcterms:W3CDTF">2020-10-20T15:44:32Z</dcterms:modified>
</cp:coreProperties>
</file>